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9ja Iconic Artists Global Tour – Namibia Edition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Powered by 9jaMusicpreneurs Global Tours Events Promotion &amp; Marketing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Export Nigerian music culture, celebrate Namibian talent, and create a cross-border cultural bridge.</a:t>
            </a:r>
          </a:p>
          <a:p/>
          <a:p>
            <a:r>
              <a:t>Fan voting from 20 artists ensures demand-driven programming and measurable engagement.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Voting List – Nigeria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Davido</a:t>
            </a:r>
          </a:p>
          <a:p>
            <a:pPr/>
            <a:r>
              <a:t>Burna Boy</a:t>
            </a:r>
          </a:p>
          <a:p>
            <a:pPr/>
            <a:r>
              <a:t>Wizkid</a:t>
            </a:r>
          </a:p>
          <a:p>
            <a:pPr/>
            <a:r>
              <a:t>2Face Idibia</a:t>
            </a:r>
          </a:p>
          <a:p>
            <a:pPr/>
            <a:r>
              <a:t>Adekunle Gold</a:t>
            </a:r>
          </a:p>
          <a:p>
            <a:pPr/>
            <a:r>
              <a:t>YCEE</a:t>
            </a:r>
          </a:p>
          <a:p>
            <a:pPr/>
            <a:r>
              <a:t>DJ Cuppy</a:t>
            </a:r>
          </a:p>
          <a:p>
            <a:pPr/>
            <a:r>
              <a:t>Toke Makinwa</a:t>
            </a:r>
          </a:p>
          <a:p>
            <a:pPr/>
            <a:r>
              <a:t>Adewale Ayuba</a:t>
            </a:r>
          </a:p>
          <a:p>
            <a:pPr/>
            <a:r>
              <a:t>Nathaniel Bassey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Voting List – Namibia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Gazza (Lazarus Shiimi)</a:t>
            </a:r>
          </a:p>
          <a:p>
            <a:pPr/>
            <a:r>
              <a:t>The Dogg (King TeeDee)</a:t>
            </a:r>
          </a:p>
          <a:p>
            <a:pPr/>
            <a:r>
              <a:t>Tate Buti</a:t>
            </a:r>
          </a:p>
          <a:p>
            <a:pPr/>
            <a:r>
              <a:t>Lady May Africa</a:t>
            </a:r>
          </a:p>
          <a:p>
            <a:pPr/>
            <a:r>
              <a:t>Sunny Boy</a:t>
            </a:r>
          </a:p>
          <a:p>
            <a:pPr/>
            <a:r>
              <a:t>Lioness</a:t>
            </a:r>
          </a:p>
          <a:p>
            <a:pPr/>
            <a:r>
              <a:t>Top Cheri</a:t>
            </a:r>
          </a:p>
          <a:p>
            <a:pPr/>
            <a:r>
              <a:t>Exit Rockaz</a:t>
            </a:r>
          </a:p>
          <a:p>
            <a:pPr/>
            <a:r>
              <a:t>Pombili (DJ Castro)</a:t>
            </a:r>
          </a:p>
          <a:p>
            <a:pPr/>
            <a:r>
              <a:t>Jericho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Projections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Total Costs: ~$1.11M</a:t>
            </a:r>
          </a:p>
          <a:p>
            <a:r>
              <a:t>Total Revenues: ~$1.11M – $1.2M</a:t>
            </a:r>
          </a:p>
          <a:p>
            <a:r>
              <a:t>Break-even: 12,000 tickets</a:t>
            </a:r>
          </a:p>
          <a:p>
            <a:r>
              <a:t>Profitability through sponsorships, merchandise, and digital streams.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